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5" r:id="rId5"/>
    <p:sldId id="286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4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5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2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3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6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9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5666-853B-45CA-ACA1-B5E1167ADE2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7032-1639-4F24-A335-D7C399C0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00703002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600" y="906462"/>
            <a:ext cx="9804400" cy="418623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СОШ №1 «ОЦ»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ж.-д.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Шентала  </a:t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СП 3.1/2.4 3598-20       от 30.06.2020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65867" y="1998133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u="sng" dirty="0">
                <a:solidFill>
                  <a:srgbClr val="0070C0"/>
                </a:solidFill>
              </a:rPr>
              <a:t>Р</a:t>
            </a:r>
            <a:r>
              <a:rPr lang="ru-RU" sz="3600" b="1" u="sng" dirty="0" smtClean="0">
                <a:solidFill>
                  <a:srgbClr val="0070C0"/>
                </a:solidFill>
              </a:rPr>
              <a:t>ежим функционирования  образовательной организации 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2455334"/>
            <a:ext cx="765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Организация образовательного процесса</a:t>
            </a:r>
          </a:p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( распределение классов по этажам и кабинетам)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799" y="812800"/>
            <a:ext cx="11192933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минимизации рисков распространения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/>
              <a:t> </a:t>
            </a:r>
            <a:r>
              <a:rPr lang="ru-RU" sz="3600" dirty="0" smtClean="0"/>
              <a:t>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 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Постановлением Главного государственного санитарного врача РФ от 30 июня 2020 г. №16 «Об утверждении санитарно-эпидемиологических правил 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коронавирусной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инфекции (СOVID-19)» (действует до 01.01.2021 г.),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целях обеспечения безопасных условий деятельности ГБОУ СОШ №1«ОЦ» ж.-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д.ст.Шентала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01.09.2020 введён особый режим работы.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Вход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1-11 классов осуществляется по определенному маршруту в отведенное время согласно Плану-графику входа в здание участников образовательных отношений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антисептиками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обязательное условие при входе в здание, пищеблок, в туалетные комнаты.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67" y="135467"/>
            <a:ext cx="1105746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 СТОЛОВОЙ    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  столы закреплены за классами . Работники столовой накрывают  столы. Учитель , работающий в данном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 организованно ведет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столовую,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назначенному времени. На входе  в столовую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отвечает за мытье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питание  и организованно выходят по очереди из столовой не создавая  толкучки. Посуду убирает работник столовой , чтобы минимизировать контакты у окна сдачи посуды.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Персонал столовой работает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масках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перчатках!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68" y="965200"/>
            <a:ext cx="11023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Организация внеурочной деятельности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     В учебные дни  занятия внеурочной деятельности 5-11 классы проводятся в  закрепленных за классами кабинетах во второй половине дня после  проведения дезинфекции кабинета.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     Внеурочная деятельность 1-4 классов  проводится в свободных от учебных занятий кабинетах</a:t>
            </a:r>
            <a:r>
              <a:rPr lang="ru-RU" sz="3200" b="1" dirty="0">
                <a:solidFill>
                  <a:srgbClr val="0070C0"/>
                </a:solidFill>
              </a:rPr>
              <a:t> после  проведения дезинфекции </a:t>
            </a:r>
            <a:r>
              <a:rPr lang="ru-RU" sz="3200" b="1" dirty="0" smtClean="0">
                <a:solidFill>
                  <a:srgbClr val="0070C0"/>
                </a:solidFill>
              </a:rPr>
              <a:t>( актовый зал, 2 кабинета «Точка роста», читальный зал , </a:t>
            </a:r>
            <a:r>
              <a:rPr lang="ru-RU" sz="3200" b="1" dirty="0" err="1" smtClean="0">
                <a:solidFill>
                  <a:srgbClr val="0070C0"/>
                </a:solidFill>
              </a:rPr>
              <a:t>медиатека</a:t>
            </a:r>
            <a:r>
              <a:rPr lang="ru-RU" sz="3200" b="1" dirty="0" smtClean="0">
                <a:solidFill>
                  <a:srgbClr val="0070C0"/>
                </a:solidFill>
              </a:rPr>
              <a:t>, 26 кабинет.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7" y="728133"/>
            <a:ext cx="1017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«утренний фильтр»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работников:</a:t>
            </a:r>
          </a:p>
          <a:p>
            <a:pPr algn="just" fontAlgn="base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термометрия с помощью бесконтактных термометров и опрос на наличие признаков заболеваний. Лица с признаками инфекционных заболеваний изолируются с момента выявления указанных признаков до приезда бригады скорой (неотложной) помощи либо прибытия родителей (законных представителей) или самостоятельной изоляции в домашних условиях. При этом дети будут размещены отдельно от взрослых. Место для изоляции воспитанников с признаками инфекционных заболеваний до прихода родителей или приезда бригады скорой помощи – медицинский кабинет.</a:t>
            </a:r>
          </a:p>
          <a:p>
            <a:pPr lvl="0" algn="just" fontAlgn="base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выявления указанных лиц в течение 2 часов учреждение уведомляет территориальный орган федерального органа исполнительной власти, уполномоченного осуществлять федеральный государственный санитарно-эпидемиологический надзор.</a:t>
            </a:r>
          </a:p>
          <a:p>
            <a:pPr lvl="0" algn="just" fontAlgn="base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Требование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заключения об отсутствии противопоказаний к пребыванию в ОО, если ребенок болел COVID-19 или контактировал с заболевшим.</a:t>
            </a:r>
          </a:p>
          <a:p>
            <a:pPr lvl="0" algn="just" fontAlgn="base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Наличие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памяток по профилактике вирусных инфекций на информационных стендах учреждения.</a:t>
            </a:r>
          </a:p>
          <a:p>
            <a:pPr algn="just" fontAlgn="base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0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599" y="729800"/>
            <a:ext cx="9736667" cy="474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дезинфекционного режима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algn="just" fontAlgn="base">
              <a:lnSpc>
                <a:spcPct val="107000"/>
              </a:lnSpc>
              <a:spcAft>
                <a:spcPts val="0"/>
              </a:spcAft>
            </a:pP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ежедневная влажная уборка с обработкой всех контактных поверхностей  и оборудования дезинфицирующими средствами;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еженедельная генеральная уборка с применением дезинфицирующих средств, разведённых в концентрациях по вирусному режиму;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мытьё посуды и столовых приборов осуществляется ручным способом с обработкой столовой посуды и приборов дезинфицирующими средствами в соответствии с инструкциями по их применению;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обеззараживание воздуха по графику  в учебных кабинетах;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проветривание рекреаций и коридоров помещений школы во время уроков, а учебных кабинетов — во время перемен.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0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799" y="715565"/>
            <a:ext cx="10126133" cy="466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соблюдения правил личной гигиены</a:t>
            </a:r>
            <a: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санитарных узлах для детей и сотрудников туалетной бумаги, мыла, кожных антисептиков для обработки рук,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электрополотенец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разработанное с целью минимизации контактов обучающихся (в том числе сокращения их количества во время проведения термометрии, приема пищи в столовой) расписание уроков, обедов/завтраков, внеурочной занятости и дополнительного образования.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Отдельный закрепленный учебный кабинет и место (зона) отдыха за каждым классом. (Исключение – уроки физкультуры, технологии).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Открытая спортивная площадка для занятий физической культурой.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Запрет проведения массовых мероприятий в закрытых помещениях, в том числе между разными классами, а также мероприятий с посещением родителей.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745067"/>
            <a:ext cx="11328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подвоза обучающихся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перед рейсом всех поверхностей салона транспортного средства с применением дезинфицирующих средств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Предрейсовый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водителей с термометрией. Водители с признаками респираторных заболеваний и ( или) повышенной температурой к работе не допускаются.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водителем и сопровождающими индивидуальными средствами органов дыхания и перчаток.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 – ответственный за проведение термометрии,  обработку рук антисептиками и использование обучающимися средствами индивидуальной защиты органов дыхания.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533" y="931333"/>
            <a:ext cx="10905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группа</a:t>
            </a:r>
          </a:p>
          <a:p>
            <a:pPr algn="ctr"/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схемы организации пропускного режима)</a:t>
            </a:r>
          </a:p>
          <a:p>
            <a:pPr algn="ctr"/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начальной школы 2 входа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Старое здание школы 2 входа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здание школы 2 входа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397</Words>
  <Application>Microsoft Office PowerPoint</Application>
  <PresentationFormat>Широкоэкранный</PresentationFormat>
  <Paragraphs>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   Организация образовательного процесса   в ГБОУ СОШ №1 «ОЦ»                               ж.-д. ст. Шентала    в соответствии с СП 3.1/2.4 3598-20       от 30.06.2020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Организация образовательного процесса  в ГБОУ СОШ №1 «ОЦ» ж.-д.ст.Шентала    в соответствии с СП 3.1/2.4 3598-20       от 30.06.2020</dc:title>
  <dc:creator>Директор</dc:creator>
  <cp:lastModifiedBy>Директор</cp:lastModifiedBy>
  <cp:revision>39</cp:revision>
  <dcterms:created xsi:type="dcterms:W3CDTF">2020-08-18T08:15:39Z</dcterms:created>
  <dcterms:modified xsi:type="dcterms:W3CDTF">2020-08-26T12:49:22Z</dcterms:modified>
</cp:coreProperties>
</file>